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2"/>
    <p:sldId id="260" r:id="rId3"/>
    <p:sldId id="262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>
    <p:restoredLeft sz="16014" autoAdjust="0"/>
    <p:restoredTop sz="94629" autoAdjust="0"/>
  </p:normalViewPr>
  <p:slideViewPr>
    <p:cSldViewPr snapToGrid="0">
      <p:cViewPr varScale="1">
        <p:scale>
          <a:sx n="109" d="100"/>
          <a:sy n="109" d="100"/>
        </p:scale>
        <p:origin x="612" y="114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E3AA4EF-4335-E732-D143-8A39BF2BB4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2E9C03-B6BB-CB66-AFE0-C045799E53D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608C99-50FC-49C1-B67D-EC368DCE539E}" type="datetimeFigureOut">
              <a:rPr lang="ko-KR" altLang="en-US" smtClean="0"/>
              <a:t>2025-04-29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8CDA7F-150A-2CA9-615E-D214422186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079D0-5BF0-459C-67A1-A48D9328D1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32C238-7004-4191-8B37-01FA95CCCC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69894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960E8C-8C1D-4B30-A5A4-A47C015E2EE6}" type="datetimeFigureOut">
              <a:rPr lang="ko-KR" altLang="en-US" smtClean="0"/>
              <a:t>2025-04-29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D1814B-4F43-4F9A-B89D-8CB45E4B5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431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3D6888-4F88-742E-5A08-F533502731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54562" y="1714668"/>
            <a:ext cx="5588000" cy="456000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 marL="288000" indent="-288000">
              <a:buClr>
                <a:schemeClr val="accent2"/>
              </a:buClr>
              <a:defRPr/>
            </a:lvl1pPr>
            <a:lvl2pPr marL="576000" indent="-288000">
              <a:buClr>
                <a:schemeClr val="accent2"/>
              </a:buClr>
              <a:defRPr/>
            </a:lvl2pPr>
            <a:lvl3pPr marL="864000" indent="-288000"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grow&quot;: 6, &quot;margin&quot;: 0.3, &quot;align&quot;: 4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4, &quot;margin&quot;: 0.3, &quot;align&quot;: 6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mage fir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07832"/>
            <a:ext cx="11352528" cy="413172"/>
          </a:xfrm>
        </p:spPr>
        <p:txBody>
          <a:bodyPr/>
          <a:lstStyle>
            <a:lvl1pPr>
              <a:defRPr sz="1600"/>
            </a:lvl1pPr>
          </a:lstStyle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align&quot;: 8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2" y="990417"/>
            <a:ext cx="11482875" cy="4126705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8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2" y="5284176"/>
            <a:ext cx="11482875" cy="990499"/>
          </a:xfrm>
        </p:spPr>
        <p:txBody>
          <a:bodyPr>
            <a:noAutofit/>
          </a:bodyPr>
          <a:lstStyle>
            <a:lvl1pPr>
              <a:defRPr sz="1400"/>
            </a:lvl1pPr>
            <a:lvl2pPr>
              <a:defRPr sz="1200"/>
            </a:lvl2pPr>
            <a:lvl3pPr>
              <a:defRPr sz="1100"/>
            </a:lvl3pPr>
            <a:lvl4pPr>
              <a:defRPr sz="1100"/>
            </a:lvl4pPr>
            <a:lvl5pPr>
              <a:defRPr sz="1100"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45719" cy="24393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12892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margin&quot;: 0.3, &quot;align&quot;: 8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317832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8, &quot;margin&quot;: 0.3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3" y="4689388"/>
            <a:ext cx="5588000" cy="158528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{&quot;margin&quot;: 0.3, &quot;align&quot;: 8}">
            <a:extLst>
              <a:ext uri="{FF2B5EF4-FFF2-40B4-BE49-F238E27FC236}">
                <a16:creationId xmlns:a16="http://schemas.microsoft.com/office/drawing/2014/main" id="{4BDBA818-D19B-B807-73F7-ECEAFC6EB81F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49437" y="1337388"/>
            <a:ext cx="5588000" cy="317832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6" name="{&quot;grow&quot;: 8, &quot;margin&quot;: 0.3}">
            <a:extLst>
              <a:ext uri="{FF2B5EF4-FFF2-40B4-BE49-F238E27FC236}">
                <a16:creationId xmlns:a16="http://schemas.microsoft.com/office/drawing/2014/main" id="{35756201-7382-A97C-B8A7-3C1E436B455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49437" y="4689388"/>
            <a:ext cx="5588000" cy="158528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2307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C1B4B-0C20-72EC-6F21-56E0B415C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12" name="{&quot;grow&quot;: 6, &quot;margin&quot;: 0.1}">
            <a:extLst>
              <a:ext uri="{FF2B5EF4-FFF2-40B4-BE49-F238E27FC236}">
                <a16:creationId xmlns:a16="http://schemas.microsoft.com/office/drawing/2014/main" id="{A0F066CB-4405-4A14-92AD-E0D8CD3931F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54561" y="1337388"/>
            <a:ext cx="3772595" cy="4937288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lnSpc>
                <a:spcPct val="100000"/>
              </a:lnSpc>
              <a:defRPr sz="1200"/>
            </a:lvl6pPr>
            <a:lvl7pPr>
              <a:defRPr sz="1400"/>
            </a:lvl7pPr>
            <a:lvl8pPr>
              <a:defRPr sz="1100"/>
            </a:lvl8pPr>
            <a:lvl9pPr>
              <a:defRPr sz="14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5" name="{&quot;align&quot;: 6, &quot;margin&quot;: 0.1}">
            <a:extLst>
              <a:ext uri="{FF2B5EF4-FFF2-40B4-BE49-F238E27FC236}">
                <a16:creationId xmlns:a16="http://schemas.microsoft.com/office/drawing/2014/main" id="{240B08C7-BE70-4C51-9AA0-7EECD64B55B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207476" y="1337388"/>
            <a:ext cx="7629961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animBg="1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0CFB48-22B4-B420-3AE7-FB52D7C85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375" y="6589552"/>
            <a:ext cx="424062" cy="23733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06F05CCF-7D6A-42D7-9FEF-C4ED66D9E4A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0" r:id="rId3"/>
    <p:sldLayoutId id="2147483651" r:id="rId4"/>
    <p:sldLayoutId id="2147483652" r:id="rId5"/>
    <p:sldLayoutId id="2147483660" r:id="rId6"/>
    <p:sldLayoutId id="2147483659" r:id="rId7"/>
    <p:sldLayoutId id="2147483655" r:id="rId8"/>
    <p:sldLayoutId id="2147483656" r:id="rId9"/>
    <p:sldLayoutId id="2147483658" r:id="rId10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3060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06000" algn="l" defTabSz="9144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900000" indent="-306000" algn="l" defTabSz="9144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3"/>
          </a:solidFill>
          <a:latin typeface="+mn-lt"/>
          <a:ea typeface="+mn-ea"/>
          <a:cs typeface="+mn-cs"/>
        </a:defRPr>
      </a:lvl3pPr>
      <a:lvl4pPr marL="1188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1440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504000" indent="-504000" algn="l" defTabSz="914400" rtl="0" eaLnBrk="1" latinLnBrk="1" hangingPunct="1">
        <a:lnSpc>
          <a:spcPct val="85000"/>
        </a:lnSpc>
        <a:spcBef>
          <a:spcPts val="0"/>
        </a:spcBef>
        <a:spcAft>
          <a:spcPts val="0"/>
        </a:spcAft>
        <a:buClr>
          <a:schemeClr val="bg1">
            <a:lumMod val="85000"/>
          </a:schemeClr>
        </a:buClr>
        <a:buSzPct val="100000"/>
        <a:buFont typeface="+mj-lt"/>
        <a:buAutoNum type="arabicPeriod"/>
        <a:defRPr sz="1600" kern="1200">
          <a:solidFill>
            <a:schemeClr val="tx1">
              <a:lumMod val="50000"/>
              <a:lumOff val="50000"/>
            </a:schemeClr>
          </a:solidFill>
          <a:latin typeface="Consolas" panose="020B0609020204030204" pitchFamily="49" charset="0"/>
          <a:ea typeface="+mn-ea"/>
          <a:cs typeface="+mn-cs"/>
        </a:defRPr>
      </a:lvl6pPr>
      <a:lvl7pPr marL="432000" indent="-432000" algn="l" defTabSz="914400" rtl="0" eaLnBrk="1" latinLnBrk="1" hangingPunct="1">
        <a:lnSpc>
          <a:spcPct val="90000"/>
        </a:lnSpc>
        <a:spcBef>
          <a:spcPts val="1800"/>
        </a:spcBef>
        <a:spcAft>
          <a:spcPts val="800"/>
        </a:spcAft>
        <a:buClr>
          <a:schemeClr val="accent2"/>
        </a:buClr>
        <a:buSzPct val="160000"/>
        <a:buFont typeface="Webdings" panose="05030102010509060703" pitchFamily="18" charset="2"/>
        <a:buChar char=""/>
        <a:defRPr sz="1800" i="1" kern="1200" baseline="0">
          <a:solidFill>
            <a:schemeClr val="accent5"/>
          </a:solidFill>
          <a:latin typeface="+mn-lt"/>
          <a:ea typeface="+mn-ea"/>
          <a:cs typeface="+mn-cs"/>
        </a:defRPr>
      </a:lvl7pPr>
      <a:lvl8pPr marL="0" indent="0" algn="l" defTabSz="914400" rtl="0" eaLnBrk="1" latinLnBrk="1" hangingPunct="1">
        <a:lnSpc>
          <a:spcPct val="90000"/>
        </a:lnSpc>
        <a:spcBef>
          <a:spcPts val="1200"/>
        </a:spcBef>
        <a:spcAft>
          <a:spcPts val="600"/>
        </a:spcAft>
        <a:buFont typeface="Arial" panose="020B0604020202020204" pitchFamily="34" charset="0"/>
        <a:buNone/>
        <a:defRPr sz="1400" kern="1200">
          <a:solidFill>
            <a:schemeClr val="accent4"/>
          </a:solidFill>
          <a:latin typeface="+mj-ea"/>
          <a:ea typeface="+mj-ea"/>
          <a:cs typeface="+mn-cs"/>
        </a:defRPr>
      </a:lvl8pPr>
      <a:lvl9pPr marL="0" indent="0" algn="l" defTabSz="914400" rtl="0" eaLnBrk="1" latinLnBrk="1" hangingPunct="1">
        <a:lnSpc>
          <a:spcPct val="90000"/>
        </a:lnSpc>
        <a:spcBef>
          <a:spcPts val="1400"/>
        </a:spcBef>
        <a:spcAft>
          <a:spcPts val="800"/>
        </a:spcAft>
        <a:buFont typeface="Arial" panose="020B0604020202020204" pitchFamily="34" charset="0"/>
        <a:buNone/>
        <a:defRPr sz="1800" kern="1200" baseline="0">
          <a:solidFill>
            <a:schemeClr val="accent2"/>
          </a:solidFill>
          <a:latin typeface="+mj-ea"/>
          <a:ea typeface="+mj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2942" y="2486221"/>
            <a:ext cx="6726115" cy="880479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28659428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3000814"/>
            <a:ext cx="11506200" cy="856370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3582738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C6B33-9F10-8D69-18A0-348A6CC49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동해물과 백두산이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0340D-CF24-FCCC-8016-CB5A214D5611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ko-KR" altLang="en-US"/>
              <a:t>마르고</a:t>
            </a:r>
            <a:endParaRPr lang="en-US" altLang="ko-KR"/>
          </a:p>
          <a:p>
            <a:pPr lvl="1"/>
            <a:r>
              <a:rPr lang="ko-KR" altLang="en-US"/>
              <a:t>닳도록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9D91FC-047C-A8BD-D5E2-BBF9A8175F5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/>
              <a:t>하느님이</a:t>
            </a:r>
            <a:endParaRPr lang="en-US" altLang="ko-KR"/>
          </a:p>
          <a:p>
            <a:r>
              <a:rPr lang="ko-KR" altLang="en-US"/>
              <a:t>보우하사</a:t>
            </a:r>
            <a:endParaRPr lang="en-US" altLang="ko-KR"/>
          </a:p>
          <a:p>
            <a:pPr lvl="5"/>
            <a:r>
              <a:rPr lang="ko-KR" altLang="en-US"/>
              <a:t>우리나라</a:t>
            </a:r>
            <a:endParaRPr lang="en-US" altLang="ko-KR"/>
          </a:p>
          <a:p>
            <a:pPr lvl="6"/>
            <a:r>
              <a:rPr lang="ko-KR" altLang="en-US"/>
              <a:t>만세</a:t>
            </a:r>
            <a:endParaRPr lang="en-US" altLang="ko-KR"/>
          </a:p>
          <a:p>
            <a:pPr lvl="7"/>
            <a:r>
              <a:rPr lang="ko-KR" altLang="en-US"/>
              <a:t>무궁화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52664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C66FF"/>
      </a:hlink>
      <a:folHlink>
        <a:srgbClr val="808080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374</TotalTime>
  <Words>13</Words>
  <Application>Microsoft Office PowerPoint</Application>
  <PresentationFormat>와이드스크린</PresentationFormat>
  <Paragraphs>10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2" baseType="lpstr">
      <vt:lpstr>KoPubWorld돋움체 Bold</vt:lpstr>
      <vt:lpstr>KoPubWorld돋움체 Medium</vt:lpstr>
      <vt:lpstr>맑은 고딕</vt:lpstr>
      <vt:lpstr>페이퍼로지 3 Light</vt:lpstr>
      <vt:lpstr>페이퍼로지 7 Bold</vt:lpstr>
      <vt:lpstr>Arial</vt:lpstr>
      <vt:lpstr>Consolas</vt:lpstr>
      <vt:lpstr>Webdings</vt:lpstr>
      <vt:lpstr>Office Theme</vt:lpstr>
      <vt:lpstr>동해물과 백두산이</vt:lpstr>
      <vt:lpstr>동해물과 백두산이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노코드 엔지니어링</dc:title>
  <dc:creator>문형 배</dc:creator>
  <cp:lastModifiedBy>미래솔 이대선</cp:lastModifiedBy>
  <cp:revision>117</cp:revision>
  <dcterms:created xsi:type="dcterms:W3CDTF">2024-02-09T18:46:30Z</dcterms:created>
  <dcterms:modified xsi:type="dcterms:W3CDTF">2025-04-29T07:21:09Z</dcterms:modified>
</cp:coreProperties>
</file>

<file path=docProps/thumbnail.jpeg>
</file>